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66" r:id="rId2"/>
    <p:sldId id="256" r:id="rId3"/>
    <p:sldId id="259" r:id="rId4"/>
    <p:sldId id="281" r:id="rId5"/>
    <p:sldId id="272" r:id="rId6"/>
    <p:sldId id="264" r:id="rId7"/>
    <p:sldId id="287" r:id="rId8"/>
    <p:sldId id="288" r:id="rId9"/>
    <p:sldId id="289" r:id="rId10"/>
    <p:sldId id="290" r:id="rId11"/>
    <p:sldId id="291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F2F9"/>
    <a:srgbClr val="DBE9F5"/>
    <a:srgbClr val="B7CFEB"/>
    <a:srgbClr val="ABC7D7"/>
    <a:srgbClr val="DFDFDF"/>
    <a:srgbClr val="002FC1"/>
    <a:srgbClr val="DADFF2"/>
    <a:srgbClr val="3975C0"/>
    <a:srgbClr val="D2A5EA"/>
    <a:srgbClr val="26262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4284" autoAdjust="0"/>
  </p:normalViewPr>
  <p:slideViewPr>
    <p:cSldViewPr snapToGrid="0" showGuides="1">
      <p:cViewPr varScale="1">
        <p:scale>
          <a:sx n="48" d="100"/>
          <a:sy n="48" d="100"/>
        </p:scale>
        <p:origin x="67" y="5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4" d="100"/>
          <a:sy n="64" d="100"/>
        </p:scale>
        <p:origin x="3192" y="8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4D16F6A4-88AF-E359-4A4F-23E4FE02ECD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3F7DD6B-CAED-56D3-2178-5549D598ED0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76C11F-39FA-48B4-B368-73510D340079}" type="datetimeFigureOut">
              <a:rPr lang="ko-KR" altLang="en-US" smtClean="0"/>
              <a:t>2024-06-24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90A3E82-9AB3-5DD8-F669-26B4E81DAFB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3DB5A69-BD92-A0F5-0274-0A8575C95AB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BC0D4B-D638-4C60-BFD8-ED960D9DF3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1120944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709EDD-7B29-4A09-8DF4-01B80F8916C1}" type="datetimeFigureOut">
              <a:rPr lang="ko-KR" altLang="en-US" smtClean="0"/>
              <a:t>2024-06-24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2699EF-83E9-486F-B19D-40D009DD92B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5980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2699EF-83E9-486F-B19D-40D009DD92B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577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2699EF-83E9-486F-B19D-40D009DD92B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3282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2699EF-83E9-486F-B19D-40D009DD92B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85913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2699EF-83E9-486F-B19D-40D009DD92B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19405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2699EF-83E9-486F-B19D-40D009DD92B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74251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2699EF-83E9-486F-B19D-40D009DD92B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19850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2699EF-83E9-486F-B19D-40D009DD92B1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26371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2699EF-83E9-486F-B19D-40D009DD92B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8538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09D7B5-541E-7EA4-2431-8F78BE04BA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33CA37B-C57C-098A-32EB-B2AFE1A283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2C6C70-62B1-7B5C-EBE7-FE4A7230F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5359D5-8CDC-CD84-065C-5658FDD79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DFC78A-403C-04FF-6E6F-FAD93BF31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812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E6FB79-9392-6620-A1A7-5C9257509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0056621-A6ED-CE76-E36C-21B0BF8C8E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40BDA1-F941-F919-DF16-114F90736C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F2FD7F-4A8F-8583-CDF1-458E30720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9E341BB-A4D1-E575-081E-C0DBBF451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414BDB8-8D99-582A-259E-83FFD8BBD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7762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2F709F-0FD5-4D19-F5E1-17AF533AD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6BA15A8-A6E8-4AC9-BAB4-B22535C69C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A33A22-96FB-212B-BBE7-8267D70CC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DC0052-27D3-7155-AD41-80B272AF7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C09F5A-D05F-F996-192E-E9C5AE415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47727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0A71C72-D2CC-EF51-F0BF-5B912D63C7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7FD075A-535D-8797-9AAA-9EC2504111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24691C4-D111-0993-1412-8842E9FA8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039303-D678-E2D3-F493-D7602E436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E01475-F44F-AEC7-9C73-2DC7A6B51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8442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E4031E-E641-C4CA-21C9-7A1FE93EB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C8EEE0-ED24-4DA2-9A98-817AA59C5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48F566-AE9A-C6E1-99C3-3EA692C8E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C6F62E-2FBF-A364-D9CE-D70B60E25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16CE53-F12D-0023-C90C-249606728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0793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8DFEBF-AE13-21C4-B417-53C1912EC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C383D3-0DFC-3B16-AFD9-ED826B49D6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77E0C2-CA57-1569-4BB6-794AAE9FF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1E2A88B-A6E2-FDD7-A876-FA2C7A1F1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D6CE3D9-A372-3E1C-8318-FD5849D3B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4182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39459B-2F0C-11DA-17C7-CBC92F494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06E463-C691-C8B8-DA0F-39DE939C20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11B277-F030-EC73-A034-0956AEA09A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24020CB-4B74-3F91-6FE7-D42743DB1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1C1C04-4D83-5A6B-660D-8D17C2593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263E102-AD39-A790-E46E-8FEDD3B18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5685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19BC4F-AA18-765C-C0AE-9C7CE9923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C3D5F2-0493-000D-ACB2-EDC390AFE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794222C-B029-A967-3A86-E3E4D143B3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530AE79-EA7B-3764-44E0-9C801DD5B8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F7B8E2F-2266-F42F-38F4-B46D694EAE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01D2AC2-7CDC-D245-4827-8322C676EC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415EC7F-0464-AD0F-5B19-BDB80CAB0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01FC341-77CF-4D3F-158F-B91AD7C23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1508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C3CCDD-41F2-E828-F535-1D1310E35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15E5F0E-72FB-E641-00D1-527A9C807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450683-88B0-DFCB-D629-227A8F94F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CD01974-FB93-1F53-CDAF-AC0793B7B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23110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00000D-6716-6256-E191-88D9D9821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B4427CA-89C4-2B0E-67D9-1252E13F9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0A4040-0CE3-0F32-4BE3-66DA08724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990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C00000D-6716-6256-E191-88D9D9821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B4427CA-89C4-2B0E-67D9-1252E13F9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0A4040-0CE3-0F32-4BE3-66DA08724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79984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1D86FC-F761-4A6A-6C20-1CB915ABF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EE8658-6920-3C9E-00A3-3ACE837CF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4B2EBC1-E24A-EFAA-E134-3525E75727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585FD1A-10F7-C603-E8EE-691FA5CCA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7A746-2308-4D9D-AAD0-07174381C9E7}" type="datetimeFigureOut">
              <a:rPr lang="ko-KR" altLang="en-US" smtClean="0"/>
              <a:t>2024-06-24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B3F40D-1E03-9A02-A3CA-38E2D8F38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28D190-5C5B-BC4B-9CCA-FE839D35E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475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1AD6FF6-A1B0-1E23-9753-E1348B469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11A424-84CF-9C90-DD87-9705BCD0E5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CD9DDE-7AC9-BDBE-F57B-7130F5A2FF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7A746-2308-4D9D-AAD0-07174381C9E7}" type="datetimeFigureOut">
              <a:rPr lang="ko-KR" altLang="en-US" smtClean="0"/>
              <a:t>2024-06-24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148121-D864-08AB-BAD3-63D9A030C6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A563BA-8FB1-C9EA-A62E-56F70D261C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6F885F-BBA5-4FEF-9723-E4BF6E51B8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473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FDB185A-389C-1354-77FB-40F054D49CA0}"/>
              </a:ext>
            </a:extLst>
          </p:cNvPr>
          <p:cNvSpPr txBox="1"/>
          <p:nvPr/>
        </p:nvSpPr>
        <p:spPr>
          <a:xfrm>
            <a:off x="1656333" y="2028616"/>
            <a:ext cx="8879354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800" b="1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AI </a:t>
            </a:r>
            <a:r>
              <a:rPr lang="ko-KR" altLang="en-US" sz="8800" b="1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기반</a:t>
            </a:r>
            <a:endParaRPr lang="en-US" altLang="ko-KR" sz="8800" b="1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  <a:p>
            <a:pPr algn="ctr"/>
            <a:r>
              <a:rPr lang="ko-KR" altLang="en-US" sz="8800" b="1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취미 추천 서비스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D7A42E7-7581-C719-13D1-7262E990C166}"/>
              </a:ext>
            </a:extLst>
          </p:cNvPr>
          <p:cNvSpPr txBox="1"/>
          <p:nvPr/>
        </p:nvSpPr>
        <p:spPr>
          <a:xfrm>
            <a:off x="301056" y="5748422"/>
            <a:ext cx="321754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>
                <a:solidFill>
                  <a:schemeClr val="bg1"/>
                </a:solidFill>
              </a:rPr>
              <a:t>파이썬 </a:t>
            </a:r>
            <a:r>
              <a:rPr lang="en-US" altLang="ko-KR" sz="1400" b="1" dirty="0">
                <a:solidFill>
                  <a:schemeClr val="bg1"/>
                </a:solidFill>
              </a:rPr>
              <a:t>6</a:t>
            </a:r>
            <a:r>
              <a:rPr lang="ko-KR" altLang="en-US" sz="1400" b="1" dirty="0">
                <a:solidFill>
                  <a:schemeClr val="bg1"/>
                </a:solidFill>
              </a:rPr>
              <a:t>팀</a:t>
            </a:r>
            <a:endParaRPr lang="en-US" altLang="ko-KR" sz="1400" b="1" dirty="0">
              <a:solidFill>
                <a:schemeClr val="bg1"/>
              </a:solidFill>
            </a:endParaRPr>
          </a:p>
          <a:p>
            <a:endParaRPr lang="en-US" altLang="ko-KR" sz="1400" b="1" dirty="0">
              <a:solidFill>
                <a:schemeClr val="bg1"/>
              </a:solidFill>
            </a:endParaRPr>
          </a:p>
          <a:p>
            <a:r>
              <a:rPr lang="ko-KR" altLang="en-US" sz="1400" b="1" dirty="0" err="1">
                <a:solidFill>
                  <a:schemeClr val="bg1"/>
                </a:solidFill>
              </a:rPr>
              <a:t>류민우</a:t>
            </a:r>
            <a:r>
              <a:rPr lang="en-US" altLang="ko-KR" sz="1400" b="1" dirty="0">
                <a:solidFill>
                  <a:schemeClr val="bg1"/>
                </a:solidFill>
              </a:rPr>
              <a:t>, </a:t>
            </a:r>
            <a:r>
              <a:rPr lang="ko-KR" altLang="en-US" sz="1400" b="1" dirty="0" err="1">
                <a:solidFill>
                  <a:schemeClr val="bg1"/>
                </a:solidFill>
              </a:rPr>
              <a:t>서준하</a:t>
            </a:r>
            <a:r>
              <a:rPr lang="en-US" altLang="ko-KR" sz="1400" b="1" dirty="0">
                <a:solidFill>
                  <a:schemeClr val="bg1"/>
                </a:solidFill>
              </a:rPr>
              <a:t>, </a:t>
            </a:r>
            <a:r>
              <a:rPr lang="ko-KR" altLang="en-US" sz="1400" b="1" dirty="0">
                <a:solidFill>
                  <a:schemeClr val="bg1"/>
                </a:solidFill>
              </a:rPr>
              <a:t>정우진</a:t>
            </a:r>
            <a:r>
              <a:rPr lang="en-US" altLang="ko-KR" sz="1400" b="1" dirty="0">
                <a:solidFill>
                  <a:schemeClr val="bg1"/>
                </a:solidFill>
              </a:rPr>
              <a:t>, </a:t>
            </a:r>
            <a:r>
              <a:rPr lang="ko-KR" altLang="en-US" sz="1400" b="1" dirty="0">
                <a:solidFill>
                  <a:schemeClr val="bg1"/>
                </a:solidFill>
              </a:rPr>
              <a:t>제유진</a:t>
            </a:r>
            <a:r>
              <a:rPr lang="en-US" altLang="ko-KR" sz="1400" b="1" dirty="0">
                <a:solidFill>
                  <a:schemeClr val="bg1"/>
                </a:solidFill>
              </a:rPr>
              <a:t>, </a:t>
            </a:r>
            <a:r>
              <a:rPr lang="ko-KR" altLang="en-US" sz="1400" b="1" dirty="0">
                <a:solidFill>
                  <a:schemeClr val="bg1"/>
                </a:solidFill>
              </a:rPr>
              <a:t>황수빈</a:t>
            </a:r>
          </a:p>
        </p:txBody>
      </p:sp>
    </p:spTree>
    <p:extLst>
      <p:ext uri="{BB962C8B-B14F-4D97-AF65-F5344CB8AC3E}">
        <p14:creationId xmlns:p14="http://schemas.microsoft.com/office/powerpoint/2010/main" val="414923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675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2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6532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 err="1">
                <a:solidFill>
                  <a:schemeClr val="bg2">
                    <a:lumMod val="25000"/>
                  </a:schemeClr>
                </a:solidFill>
              </a:rPr>
              <a:t>개발시퀀스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 정의</a:t>
            </a:r>
            <a:endParaRPr lang="en-US" altLang="ko-KR" sz="2000" spc="600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9FBF084-F948-1415-D32C-A2773DD1B8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355" y="1058973"/>
            <a:ext cx="9891291" cy="5688336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62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675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2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18966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API </a:t>
            </a:r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명세서</a:t>
            </a:r>
            <a:endParaRPr lang="en-US" altLang="ko-KR" sz="2000" spc="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0067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5B2F7190-AE4F-022C-E44F-4D31ACCA7477}"/>
              </a:ext>
            </a:extLst>
          </p:cNvPr>
          <p:cNvCxnSpPr>
            <a:cxnSpLocks/>
          </p:cNvCxnSpPr>
          <p:nvPr/>
        </p:nvCxnSpPr>
        <p:spPr>
          <a:xfrm>
            <a:off x="3802566" y="597034"/>
            <a:ext cx="8389434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C59BAF3-689F-2808-81D6-F83606F728F8}"/>
              </a:ext>
            </a:extLst>
          </p:cNvPr>
          <p:cNvSpPr txBox="1"/>
          <p:nvPr/>
        </p:nvSpPr>
        <p:spPr>
          <a:xfrm>
            <a:off x="412595" y="335424"/>
            <a:ext cx="3254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chemeClr val="bg1"/>
                </a:solidFill>
                <a:latin typeface="Pretendard Black" panose="02000A03000000020004" pitchFamily="50" charset="-127"/>
                <a:ea typeface="Pretendard Black" panose="02000A03000000020004" pitchFamily="50" charset="-127"/>
                <a:cs typeface="Pretendard Black" panose="02000A03000000020004" pitchFamily="50" charset="-127"/>
              </a:rPr>
              <a:t>Table of contents</a:t>
            </a:r>
            <a:endParaRPr lang="ko-KR" altLang="en-US" sz="2800" dirty="0">
              <a:solidFill>
                <a:schemeClr val="bg1"/>
              </a:solidFill>
              <a:latin typeface="Pretendard Black" panose="02000A03000000020004" pitchFamily="50" charset="-127"/>
              <a:ea typeface="Pretendard Black" panose="02000A03000000020004" pitchFamily="50" charset="-127"/>
              <a:cs typeface="Pretendard Black" panose="02000A03000000020004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A2EF62-B80D-E7C4-CCB7-3FB5430CB2A8}"/>
              </a:ext>
            </a:extLst>
          </p:cNvPr>
          <p:cNvSpPr txBox="1"/>
          <p:nvPr/>
        </p:nvSpPr>
        <p:spPr>
          <a:xfrm>
            <a:off x="4170766" y="1739590"/>
            <a:ext cx="3529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</a:rPr>
              <a:t>1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D6B15E-EF99-4560-D8CF-D02ABB51A94A}"/>
              </a:ext>
            </a:extLst>
          </p:cNvPr>
          <p:cNvSpPr txBox="1"/>
          <p:nvPr/>
        </p:nvSpPr>
        <p:spPr>
          <a:xfrm>
            <a:off x="5371171" y="1770368"/>
            <a:ext cx="26388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600" dirty="0">
                <a:solidFill>
                  <a:schemeClr val="bg1"/>
                </a:solidFill>
              </a:rPr>
              <a:t>아이디어 소개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03F0D0A-7E9D-B71E-DF5F-370E81B2A2AD}"/>
              </a:ext>
            </a:extLst>
          </p:cNvPr>
          <p:cNvSpPr txBox="1"/>
          <p:nvPr/>
        </p:nvSpPr>
        <p:spPr>
          <a:xfrm>
            <a:off x="4145118" y="2884449"/>
            <a:ext cx="4042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</a:rPr>
              <a:t>2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F1FB04-FF44-2B18-CC5A-16A5D691DCD9}"/>
              </a:ext>
            </a:extLst>
          </p:cNvPr>
          <p:cNvSpPr txBox="1"/>
          <p:nvPr/>
        </p:nvSpPr>
        <p:spPr>
          <a:xfrm>
            <a:off x="5371171" y="2915227"/>
            <a:ext cx="35541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600" dirty="0">
                <a:solidFill>
                  <a:schemeClr val="bg1"/>
                </a:solidFill>
              </a:rPr>
              <a:t>프로젝트 진행 상황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EEE7C75A-7F19-3CF4-FFC8-9A7A8DB6B18D}"/>
              </a:ext>
            </a:extLst>
          </p:cNvPr>
          <p:cNvGrpSpPr/>
          <p:nvPr/>
        </p:nvGrpSpPr>
        <p:grpSpPr>
          <a:xfrm>
            <a:off x="4936477" y="3703884"/>
            <a:ext cx="3357643" cy="2363444"/>
            <a:chOff x="5011781" y="3860031"/>
            <a:chExt cx="3357643" cy="2363444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892D0E72-8AC4-4298-50C2-9A4BC4D967E9}"/>
                </a:ext>
              </a:extLst>
            </p:cNvPr>
            <p:cNvGrpSpPr/>
            <p:nvPr/>
          </p:nvGrpSpPr>
          <p:grpSpPr>
            <a:xfrm>
              <a:off x="5011781" y="3860031"/>
              <a:ext cx="2920024" cy="400110"/>
              <a:chOff x="4865138" y="3567643"/>
              <a:chExt cx="2920024" cy="400110"/>
            </a:xfrm>
          </p:grpSpPr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0BC59DDB-0F06-66CB-83E3-42848170B0AB}"/>
                  </a:ext>
                </a:extLst>
              </p:cNvPr>
              <p:cNvSpPr txBox="1"/>
              <p:nvPr/>
            </p:nvSpPr>
            <p:spPr>
              <a:xfrm>
                <a:off x="4865138" y="3567643"/>
                <a:ext cx="31130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000" b="1" dirty="0">
                    <a:solidFill>
                      <a:schemeClr val="bg1"/>
                    </a:solidFill>
                  </a:rPr>
                  <a:t>a</a:t>
                </a:r>
                <a:endParaRPr lang="ko-KR" altLang="en-US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FE69ABD-17A1-AD45-7AE9-E3F9DD9D81A9}"/>
                  </a:ext>
                </a:extLst>
              </p:cNvPr>
              <p:cNvSpPr txBox="1"/>
              <p:nvPr/>
            </p:nvSpPr>
            <p:spPr>
              <a:xfrm>
                <a:off x="5623993" y="3583032"/>
                <a:ext cx="21611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pc="600" dirty="0">
                    <a:solidFill>
                      <a:schemeClr val="bg1"/>
                    </a:solidFill>
                  </a:rPr>
                  <a:t>데이터 구조화</a:t>
                </a:r>
              </a:p>
            </p:txBody>
          </p:sp>
        </p:grpSp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2764BE6C-ECA6-B62F-B2CB-FE25CA6C4EB7}"/>
                </a:ext>
              </a:extLst>
            </p:cNvPr>
            <p:cNvGrpSpPr/>
            <p:nvPr/>
          </p:nvGrpSpPr>
          <p:grpSpPr>
            <a:xfrm>
              <a:off x="5011781" y="4350865"/>
              <a:ext cx="1554266" cy="400110"/>
              <a:chOff x="4865138" y="3567643"/>
              <a:chExt cx="1554266" cy="400110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B5125382-AC23-7B92-35CD-660BC119A8D8}"/>
                  </a:ext>
                </a:extLst>
              </p:cNvPr>
              <p:cNvSpPr txBox="1"/>
              <p:nvPr/>
            </p:nvSpPr>
            <p:spPr>
              <a:xfrm>
                <a:off x="4865138" y="3567643"/>
                <a:ext cx="32893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000" b="1" dirty="0">
                    <a:solidFill>
                      <a:schemeClr val="bg1"/>
                    </a:solidFill>
                  </a:rPr>
                  <a:t>b</a:t>
                </a: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303DBF9-CA92-B185-61D1-3364A92050E8}"/>
                  </a:ext>
                </a:extLst>
              </p:cNvPr>
              <p:cNvSpPr txBox="1"/>
              <p:nvPr/>
            </p:nvSpPr>
            <p:spPr>
              <a:xfrm>
                <a:off x="5623993" y="3583032"/>
                <a:ext cx="79541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pc="600" dirty="0">
                    <a:solidFill>
                      <a:schemeClr val="bg1"/>
                    </a:solidFill>
                  </a:rPr>
                  <a:t>ERD</a:t>
                </a:r>
                <a:endParaRPr lang="ko-KR" altLang="en-US" spc="6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837B6B12-E723-41A6-CAF2-72FC93088C18}"/>
                </a:ext>
              </a:extLst>
            </p:cNvPr>
            <p:cNvGrpSpPr/>
            <p:nvPr/>
          </p:nvGrpSpPr>
          <p:grpSpPr>
            <a:xfrm>
              <a:off x="5011781" y="4841699"/>
              <a:ext cx="2920024" cy="400110"/>
              <a:chOff x="4865138" y="3567643"/>
              <a:chExt cx="2920024" cy="400110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EC33362-85FB-3411-AC7E-A9186C787E79}"/>
                  </a:ext>
                </a:extLst>
              </p:cNvPr>
              <p:cNvSpPr txBox="1"/>
              <p:nvPr/>
            </p:nvSpPr>
            <p:spPr>
              <a:xfrm>
                <a:off x="4865138" y="3567643"/>
                <a:ext cx="292068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000" b="1" dirty="0">
                    <a:solidFill>
                      <a:schemeClr val="bg1"/>
                    </a:solidFill>
                  </a:rPr>
                  <a:t>c</a:t>
                </a:r>
                <a:endParaRPr lang="ko-KR" altLang="en-US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56547BB-80B2-D8E0-270A-0E0333A7BBBF}"/>
                  </a:ext>
                </a:extLst>
              </p:cNvPr>
              <p:cNvSpPr txBox="1"/>
              <p:nvPr/>
            </p:nvSpPr>
            <p:spPr>
              <a:xfrm>
                <a:off x="5623993" y="3583032"/>
                <a:ext cx="216116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pc="600" dirty="0">
                    <a:solidFill>
                      <a:schemeClr val="bg1"/>
                    </a:solidFill>
                  </a:rPr>
                  <a:t>아키텍쳐 정의</a:t>
                </a:r>
              </a:p>
            </p:txBody>
          </p:sp>
        </p:grp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9ACED3D2-E30B-88C7-A1EE-4A8C1257BEE4}"/>
                </a:ext>
              </a:extLst>
            </p:cNvPr>
            <p:cNvGrpSpPr/>
            <p:nvPr/>
          </p:nvGrpSpPr>
          <p:grpSpPr>
            <a:xfrm>
              <a:off x="5011781" y="5332533"/>
              <a:ext cx="3357643" cy="400110"/>
              <a:chOff x="4865138" y="3567643"/>
              <a:chExt cx="3357643" cy="400110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6A1B81CA-C2D8-E022-0C35-922A2FD5E945}"/>
                  </a:ext>
                </a:extLst>
              </p:cNvPr>
              <p:cNvSpPr txBox="1"/>
              <p:nvPr/>
            </p:nvSpPr>
            <p:spPr>
              <a:xfrm>
                <a:off x="4865138" y="3567643"/>
                <a:ext cx="32252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000" b="1" dirty="0">
                    <a:solidFill>
                      <a:schemeClr val="bg1"/>
                    </a:solidFill>
                  </a:rPr>
                  <a:t>d</a:t>
                </a:r>
                <a:endParaRPr lang="ko-KR" altLang="en-US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9CD6511-2793-719B-2662-7F3F90090835}"/>
                  </a:ext>
                </a:extLst>
              </p:cNvPr>
              <p:cNvSpPr txBox="1"/>
              <p:nvPr/>
            </p:nvSpPr>
            <p:spPr>
              <a:xfrm>
                <a:off x="5623993" y="3583032"/>
                <a:ext cx="259878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pc="600" dirty="0">
                    <a:solidFill>
                      <a:schemeClr val="bg1"/>
                    </a:solidFill>
                  </a:rPr>
                  <a:t>개발 시퀀스 정의</a:t>
                </a:r>
              </a:p>
            </p:txBody>
          </p:sp>
        </p:grp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8A80F93A-2043-150D-8147-304B5E51871D}"/>
                </a:ext>
              </a:extLst>
            </p:cNvPr>
            <p:cNvGrpSpPr/>
            <p:nvPr/>
          </p:nvGrpSpPr>
          <p:grpSpPr>
            <a:xfrm>
              <a:off x="5011781" y="5823365"/>
              <a:ext cx="2536906" cy="400110"/>
              <a:chOff x="4865138" y="3567643"/>
              <a:chExt cx="2536906" cy="400110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BB2A7E0-B92D-906E-8666-384DC1EFAFF7}"/>
                  </a:ext>
                </a:extLst>
              </p:cNvPr>
              <p:cNvSpPr txBox="1"/>
              <p:nvPr/>
            </p:nvSpPr>
            <p:spPr>
              <a:xfrm>
                <a:off x="4865138" y="3567643"/>
                <a:ext cx="31130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000" b="1" dirty="0">
                    <a:solidFill>
                      <a:schemeClr val="bg1"/>
                    </a:solidFill>
                  </a:rPr>
                  <a:t>a</a:t>
                </a:r>
                <a:endParaRPr lang="ko-KR" altLang="en-US" sz="20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4D6FC5B-D5A0-A03B-6086-92C6F4EF69C9}"/>
                  </a:ext>
                </a:extLst>
              </p:cNvPr>
              <p:cNvSpPr txBox="1"/>
              <p:nvPr/>
            </p:nvSpPr>
            <p:spPr>
              <a:xfrm>
                <a:off x="5623993" y="3583032"/>
                <a:ext cx="17780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pc="600" dirty="0">
                    <a:solidFill>
                      <a:schemeClr val="bg1"/>
                    </a:solidFill>
                  </a:rPr>
                  <a:t>API </a:t>
                </a:r>
                <a:r>
                  <a:rPr lang="ko-KR" altLang="en-US" spc="600" dirty="0">
                    <a:solidFill>
                      <a:schemeClr val="bg1"/>
                    </a:solidFill>
                  </a:rPr>
                  <a:t>명세서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38578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9378123C-D1A7-08E8-EFED-C30C91A2538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9"/>
            <a:ext cx="12192000" cy="68567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D2D21D2-3C20-8043-FB68-EE0892708377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DDBD3E5-F7A5-74BB-A7E2-DA38C4CEDFA2}"/>
              </a:ext>
            </a:extLst>
          </p:cNvPr>
          <p:cNvSpPr txBox="1"/>
          <p:nvPr/>
        </p:nvSpPr>
        <p:spPr>
          <a:xfrm>
            <a:off x="5394526" y="2684544"/>
            <a:ext cx="14029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Part 1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129376-7092-B117-BD9D-522494401632}"/>
              </a:ext>
            </a:extLst>
          </p:cNvPr>
          <p:cNvSpPr txBox="1"/>
          <p:nvPr/>
        </p:nvSpPr>
        <p:spPr>
          <a:xfrm>
            <a:off x="4137775" y="3465570"/>
            <a:ext cx="39164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spc="600" dirty="0">
                <a:solidFill>
                  <a:schemeClr val="bg1"/>
                </a:solidFill>
              </a:rPr>
              <a:t>아이디어 소개</a:t>
            </a:r>
          </a:p>
        </p:txBody>
      </p:sp>
    </p:spTree>
    <p:extLst>
      <p:ext uri="{BB962C8B-B14F-4D97-AF65-F5344CB8AC3E}">
        <p14:creationId xmlns:p14="http://schemas.microsoft.com/office/powerpoint/2010/main" val="600590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675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3198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아이디어 소개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B60157-375F-77C4-042E-8AA7066F85B7}"/>
              </a:ext>
            </a:extLst>
          </p:cNvPr>
          <p:cNvSpPr txBox="1"/>
          <p:nvPr/>
        </p:nvSpPr>
        <p:spPr>
          <a:xfrm>
            <a:off x="891690" y="1851645"/>
            <a:ext cx="10408619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99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              ]</a:t>
            </a:r>
            <a:endParaRPr lang="ko-KR" altLang="en-US" sz="199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688F52EE-A2D3-C0C4-6F96-96D2ABDFD09F}"/>
              </a:ext>
            </a:extLst>
          </p:cNvPr>
          <p:cNvSpPr/>
          <p:nvPr/>
        </p:nvSpPr>
        <p:spPr>
          <a:xfrm>
            <a:off x="3854605" y="1527718"/>
            <a:ext cx="4482790" cy="448279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6519DB-A69A-7603-5B35-0E36F6ACAE65}"/>
              </a:ext>
            </a:extLst>
          </p:cNvPr>
          <p:cNvSpPr txBox="1"/>
          <p:nvPr/>
        </p:nvSpPr>
        <p:spPr>
          <a:xfrm>
            <a:off x="5149104" y="3352052"/>
            <a:ext cx="19143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b="1" dirty="0">
                <a:solidFill>
                  <a:schemeClr val="bg1"/>
                </a:solidFill>
              </a:rPr>
              <a:t>#</a:t>
            </a:r>
            <a:r>
              <a:rPr lang="ko-KR" altLang="en-US" sz="5400" b="1" dirty="0">
                <a:solidFill>
                  <a:schemeClr val="bg1"/>
                </a:solidFill>
              </a:rPr>
              <a:t>취미</a:t>
            </a:r>
          </a:p>
        </p:txBody>
      </p:sp>
    </p:spTree>
    <p:extLst>
      <p:ext uri="{BB962C8B-B14F-4D97-AF65-F5344CB8AC3E}">
        <p14:creationId xmlns:p14="http://schemas.microsoft.com/office/powerpoint/2010/main" val="1695876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타원 13">
            <a:extLst>
              <a:ext uri="{FF2B5EF4-FFF2-40B4-BE49-F238E27FC236}">
                <a16:creationId xmlns:a16="http://schemas.microsoft.com/office/drawing/2014/main" id="{E25BAE19-8A02-455F-2CA2-194AF6B901E7}"/>
              </a:ext>
            </a:extLst>
          </p:cNvPr>
          <p:cNvSpPr/>
          <p:nvPr/>
        </p:nvSpPr>
        <p:spPr>
          <a:xfrm>
            <a:off x="3476625" y="3067156"/>
            <a:ext cx="3088922" cy="3088922"/>
          </a:xfrm>
          <a:prstGeom prst="ellipse">
            <a:avLst/>
          </a:prstGeom>
          <a:solidFill>
            <a:schemeClr val="accent4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165D13E8-4FAF-41E9-30C1-7E8C884A3ED8}"/>
              </a:ext>
            </a:extLst>
          </p:cNvPr>
          <p:cNvSpPr/>
          <p:nvPr/>
        </p:nvSpPr>
        <p:spPr>
          <a:xfrm>
            <a:off x="4551539" y="1282100"/>
            <a:ext cx="3088922" cy="3088922"/>
          </a:xfrm>
          <a:prstGeom prst="ellipse">
            <a:avLst/>
          </a:prstGeom>
          <a:solidFill>
            <a:schemeClr val="accent3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F5AF6150-B771-3EC9-7990-DA91E68C07B3}"/>
              </a:ext>
            </a:extLst>
          </p:cNvPr>
          <p:cNvSpPr/>
          <p:nvPr/>
        </p:nvSpPr>
        <p:spPr>
          <a:xfrm>
            <a:off x="5626453" y="3067156"/>
            <a:ext cx="3088922" cy="3088922"/>
          </a:xfrm>
          <a:prstGeom prst="ellipse">
            <a:avLst/>
          </a:prstGeom>
          <a:solidFill>
            <a:schemeClr val="accent6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675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1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3198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아이디어 소개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5F4F05-7D0C-52AF-A73C-43633A7411E9}"/>
              </a:ext>
            </a:extLst>
          </p:cNvPr>
          <p:cNvSpPr txBox="1"/>
          <p:nvPr/>
        </p:nvSpPr>
        <p:spPr>
          <a:xfrm>
            <a:off x="3731373" y="4226896"/>
            <a:ext cx="25794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사용자</a:t>
            </a:r>
            <a:endParaRPr lang="en-US" altLang="ko-KR" sz="2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정보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661C9B-A4D7-3792-E23E-8C13947929F3}"/>
              </a:ext>
            </a:extLst>
          </p:cNvPr>
          <p:cNvSpPr txBox="1"/>
          <p:nvPr/>
        </p:nvSpPr>
        <p:spPr>
          <a:xfrm>
            <a:off x="5881202" y="4226897"/>
            <a:ext cx="25794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취미</a:t>
            </a:r>
            <a:endParaRPr lang="en-US" altLang="ko-KR" sz="2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ko-KR" altLang="en-US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선호도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837239-FBB7-7802-0C74-6EAEF1431269}"/>
              </a:ext>
            </a:extLst>
          </p:cNvPr>
          <p:cNvSpPr txBox="1"/>
          <p:nvPr/>
        </p:nvSpPr>
        <p:spPr>
          <a:xfrm>
            <a:off x="4806287" y="2611117"/>
            <a:ext cx="257942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MBTI</a:t>
            </a:r>
            <a:endParaRPr lang="ko-KR" altLang="en-US" sz="2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32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21DA6D3-DB43-5F66-8E65-A4CFA969D66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" y="0"/>
            <a:ext cx="1219181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0F9312-9BF0-2D2E-BB8D-3C004757F78E}"/>
              </a:ext>
            </a:extLst>
          </p:cNvPr>
          <p:cNvSpPr txBox="1"/>
          <p:nvPr/>
        </p:nvSpPr>
        <p:spPr>
          <a:xfrm>
            <a:off x="5361664" y="2684544"/>
            <a:ext cx="14686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</a:rPr>
              <a:t>Part 2</a:t>
            </a:r>
            <a:endParaRPr lang="ko-KR" altLang="en-US" sz="3600" b="1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1B1893-558E-68E3-AA02-96680901EC33}"/>
              </a:ext>
            </a:extLst>
          </p:cNvPr>
          <p:cNvSpPr txBox="1"/>
          <p:nvPr/>
        </p:nvSpPr>
        <p:spPr>
          <a:xfrm>
            <a:off x="3451694" y="3465570"/>
            <a:ext cx="5288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spc="600" dirty="0">
                <a:solidFill>
                  <a:schemeClr val="bg1"/>
                </a:solidFill>
              </a:rPr>
              <a:t>프로젝트 진행 상황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88F229-3029-E8E5-8497-224087B20524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306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675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2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3198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데이터 구조화</a:t>
            </a:r>
            <a:endParaRPr lang="en-US" altLang="ko-KR" sz="2000" spc="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D0BA66F-46EF-8116-19A4-18CFFB27C1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6425" y="2090737"/>
            <a:ext cx="8439150" cy="267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142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675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2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8370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spc="600" dirty="0">
                <a:solidFill>
                  <a:schemeClr val="bg2">
                    <a:lumMod val="25000"/>
                  </a:schemeClr>
                </a:solidFill>
              </a:rPr>
              <a:t>ERD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E1CD0E2-02A1-1070-FEB2-5EBCD3F7B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713" y="848542"/>
            <a:ext cx="10028574" cy="5835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769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B3148C9-4855-880B-4823-30B169977BD4}"/>
              </a:ext>
            </a:extLst>
          </p:cNvPr>
          <p:cNvSpPr txBox="1"/>
          <p:nvPr/>
        </p:nvSpPr>
        <p:spPr>
          <a:xfrm>
            <a:off x="802888" y="78059"/>
            <a:ext cx="675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bg2">
                    <a:lumMod val="25000"/>
                  </a:schemeClr>
                </a:solidFill>
              </a:rPr>
              <a:t>Part 2</a:t>
            </a:r>
            <a:endParaRPr lang="ko-KR" altLang="en-US" sz="1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7E69F6-CA24-9568-55E2-01ED1939BF34}"/>
              </a:ext>
            </a:extLst>
          </p:cNvPr>
          <p:cNvSpPr txBox="1"/>
          <p:nvPr/>
        </p:nvSpPr>
        <p:spPr>
          <a:xfrm>
            <a:off x="802888" y="363082"/>
            <a:ext cx="23198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600" dirty="0">
                <a:solidFill>
                  <a:schemeClr val="bg2">
                    <a:lumMod val="25000"/>
                  </a:schemeClr>
                </a:solidFill>
              </a:rPr>
              <a:t>아키텍쳐 정의</a:t>
            </a:r>
            <a:endParaRPr lang="en-US" altLang="ko-KR" sz="2000" spc="6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1F553797-454E-238C-2EFE-668015A12D03}"/>
              </a:ext>
            </a:extLst>
          </p:cNvPr>
          <p:cNvSpPr/>
          <p:nvPr/>
        </p:nvSpPr>
        <p:spPr>
          <a:xfrm>
            <a:off x="0" y="0"/>
            <a:ext cx="724829" cy="7631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18F14C96-859C-84C8-5CEB-8EFC68AC1C11}"/>
              </a:ext>
            </a:extLst>
          </p:cNvPr>
          <p:cNvGrpSpPr/>
          <p:nvPr/>
        </p:nvGrpSpPr>
        <p:grpSpPr>
          <a:xfrm>
            <a:off x="9123745" y="1996266"/>
            <a:ext cx="1707014" cy="2286241"/>
            <a:chOff x="9123745" y="1996266"/>
            <a:chExt cx="1707014" cy="2286241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B67CB0EC-8353-CE0B-1FF2-767EB764AD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48383" y="3840512"/>
              <a:ext cx="1057739" cy="44199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GitHub Logos and Usage · GitHub">
              <a:extLst>
                <a:ext uri="{FF2B5EF4-FFF2-40B4-BE49-F238E27FC236}">
                  <a16:creationId xmlns:a16="http://schemas.microsoft.com/office/drawing/2014/main" id="{177A85B5-C51A-B514-AEA6-426F29993E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23745" y="1996266"/>
              <a:ext cx="1707014" cy="17070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0" name="Picture 6">
            <a:extLst>
              <a:ext uri="{FF2B5EF4-FFF2-40B4-BE49-F238E27FC236}">
                <a16:creationId xmlns:a16="http://schemas.microsoft.com/office/drawing/2014/main" id="{DF9DF355-2A9F-DAEA-A396-1CE2D22F55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703" y="1996266"/>
            <a:ext cx="3430286" cy="2194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FastAPI">
            <a:extLst>
              <a:ext uri="{FF2B5EF4-FFF2-40B4-BE49-F238E27FC236}">
                <a16:creationId xmlns:a16="http://schemas.microsoft.com/office/drawing/2014/main" id="{7152D266-54B6-178D-17A1-D1C04AFECF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5301" y="2228895"/>
            <a:ext cx="3121398" cy="112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536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Deep Learning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2FC1"/>
      </a:accent1>
      <a:accent2>
        <a:srgbClr val="3975C0"/>
      </a:accent2>
      <a:accent3>
        <a:srgbClr val="ABC7D7"/>
      </a:accent3>
      <a:accent4>
        <a:srgbClr val="DFDFDF"/>
      </a:accent4>
      <a:accent5>
        <a:srgbClr val="DADFF2"/>
      </a:accent5>
      <a:accent6>
        <a:srgbClr val="D2A5EA"/>
      </a:accent6>
      <a:hlink>
        <a:srgbClr val="262626"/>
      </a:hlink>
      <a:folHlink>
        <a:srgbClr val="262626"/>
      </a:folHlink>
    </a:clrScheme>
    <a:fontScheme name="Pretendard Black_">
      <a:majorFont>
        <a:latin typeface="Pretendard Black"/>
        <a:ea typeface="Pretendard Black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693</TotalTime>
  <Words>107</Words>
  <Application>Microsoft Office PowerPoint</Application>
  <PresentationFormat>와이드스크린</PresentationFormat>
  <Paragraphs>55</Paragraphs>
  <Slides>11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Pretendard</vt:lpstr>
      <vt:lpstr>Pretendard Black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YuJin Je</cp:lastModifiedBy>
  <cp:revision>36</cp:revision>
  <dcterms:created xsi:type="dcterms:W3CDTF">2022-12-09T01:31:23Z</dcterms:created>
  <dcterms:modified xsi:type="dcterms:W3CDTF">2024-06-24T04:56:07Z</dcterms:modified>
</cp:coreProperties>
</file>

<file path=docProps/thumbnail.jpeg>
</file>